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CBE2"/>
    <a:srgbClr val="DDBB8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0A7D0E-3E8C-40D6-B69B-F18E8D63A68F}" v="33" dt="2022-05-06T19:05:58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3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ig" userId="4ca67c74-3213-4250-9c32-077ebf257a4d" providerId="ADAL" clId="{600A7D0E-3E8C-40D6-B69B-F18E8D63A68F}"/>
    <pc:docChg chg="undo custSel addSld delSld modSld sldOrd">
      <pc:chgData name="Craig" userId="4ca67c74-3213-4250-9c32-077ebf257a4d" providerId="ADAL" clId="{600A7D0E-3E8C-40D6-B69B-F18E8D63A68F}" dt="2022-05-06T20:34:27.927" v="2860" actId="1076"/>
      <pc:docMkLst>
        <pc:docMk/>
      </pc:docMkLst>
      <pc:sldChg chg="addSp modSp mod">
        <pc:chgData name="Craig" userId="4ca67c74-3213-4250-9c32-077ebf257a4d" providerId="ADAL" clId="{600A7D0E-3E8C-40D6-B69B-F18E8D63A68F}" dt="2022-05-06T20:34:27.927" v="2860" actId="1076"/>
        <pc:sldMkLst>
          <pc:docMk/>
          <pc:sldMk cId="2707043644" sldId="256"/>
        </pc:sldMkLst>
        <pc:spChg chg="mod">
          <ac:chgData name="Craig" userId="4ca67c74-3213-4250-9c32-077ebf257a4d" providerId="ADAL" clId="{600A7D0E-3E8C-40D6-B69B-F18E8D63A68F}" dt="2022-05-05T21:17:16.427" v="3" actId="1076"/>
          <ac:spMkLst>
            <pc:docMk/>
            <pc:sldMk cId="2707043644" sldId="256"/>
            <ac:spMk id="8" creationId="{1A0D2F73-1D10-36B1-4C01-6DA1769490BA}"/>
          </ac:spMkLst>
        </pc:spChg>
        <pc:spChg chg="mod">
          <ac:chgData name="Craig" userId="4ca67c74-3213-4250-9c32-077ebf257a4d" providerId="ADAL" clId="{600A7D0E-3E8C-40D6-B69B-F18E8D63A68F}" dt="2022-05-05T21:17:13.513" v="2" actId="207"/>
          <ac:spMkLst>
            <pc:docMk/>
            <pc:sldMk cId="2707043644" sldId="256"/>
            <ac:spMk id="9" creationId="{06DACAF2-055A-C9A8-A7D4-FCBDEB219AA6}"/>
          </ac:spMkLst>
        </pc:spChg>
        <pc:spChg chg="add mod">
          <ac:chgData name="Craig" userId="4ca67c74-3213-4250-9c32-077ebf257a4d" providerId="ADAL" clId="{600A7D0E-3E8C-40D6-B69B-F18E8D63A68F}" dt="2022-05-06T20:34:27.927" v="2860" actId="1076"/>
          <ac:spMkLst>
            <pc:docMk/>
            <pc:sldMk cId="2707043644" sldId="256"/>
            <ac:spMk id="16" creationId="{40C11E39-6B05-E5C2-F458-05C3E712D95B}"/>
          </ac:spMkLst>
        </pc:spChg>
        <pc:spChg chg="ord">
          <ac:chgData name="Craig" userId="4ca67c74-3213-4250-9c32-077ebf257a4d" providerId="ADAL" clId="{600A7D0E-3E8C-40D6-B69B-F18E8D63A68F}" dt="2022-05-05T21:18:39.803" v="38" actId="167"/>
          <ac:spMkLst>
            <pc:docMk/>
            <pc:sldMk cId="2707043644" sldId="256"/>
            <ac:spMk id="19" creationId="{D1783CE0-1DF7-49C8-5611-E5F0AD9F70FE}"/>
          </ac:spMkLst>
        </pc:spChg>
        <pc:spChg chg="ord">
          <ac:chgData name="Craig" userId="4ca67c74-3213-4250-9c32-077ebf257a4d" providerId="ADAL" clId="{600A7D0E-3E8C-40D6-B69B-F18E8D63A68F}" dt="2022-05-05T21:18:43.366" v="39" actId="167"/>
          <ac:spMkLst>
            <pc:docMk/>
            <pc:sldMk cId="2707043644" sldId="256"/>
            <ac:spMk id="20" creationId="{94678754-547F-8991-7EAE-8C1B0888C3B7}"/>
          </ac:spMkLst>
        </pc:spChg>
        <pc:spChg chg="add mod">
          <ac:chgData name="Craig" userId="4ca67c74-3213-4250-9c32-077ebf257a4d" providerId="ADAL" clId="{600A7D0E-3E8C-40D6-B69B-F18E8D63A68F}" dt="2022-05-05T21:17:26.871" v="15" actId="14100"/>
          <ac:spMkLst>
            <pc:docMk/>
            <pc:sldMk cId="2707043644" sldId="256"/>
            <ac:spMk id="21" creationId="{F761B303-EFBE-6360-7B3D-38EFB490845B}"/>
          </ac:spMkLst>
        </pc:spChg>
        <pc:spChg chg="add mod">
          <ac:chgData name="Craig" userId="4ca67c74-3213-4250-9c32-077ebf257a4d" providerId="ADAL" clId="{600A7D0E-3E8C-40D6-B69B-F18E8D63A68F}" dt="2022-05-05T21:18:01.568" v="32" actId="1076"/>
          <ac:spMkLst>
            <pc:docMk/>
            <pc:sldMk cId="2707043644" sldId="256"/>
            <ac:spMk id="22" creationId="{83BFDC8B-C769-9DE6-178E-84E3F3E42166}"/>
          </ac:spMkLst>
        </pc:spChg>
        <pc:spChg chg="add mod">
          <ac:chgData name="Craig" userId="4ca67c74-3213-4250-9c32-077ebf257a4d" providerId="ADAL" clId="{600A7D0E-3E8C-40D6-B69B-F18E8D63A68F}" dt="2022-05-05T21:18:30.453" v="37" actId="14100"/>
          <ac:spMkLst>
            <pc:docMk/>
            <pc:sldMk cId="2707043644" sldId="256"/>
            <ac:spMk id="23" creationId="{67C08286-EF1D-858A-8311-8FB5BFA557F1}"/>
          </ac:spMkLst>
        </pc:spChg>
        <pc:picChg chg="mod">
          <ac:chgData name="Craig" userId="4ca67c74-3213-4250-9c32-077ebf257a4d" providerId="ADAL" clId="{600A7D0E-3E8C-40D6-B69B-F18E8D63A68F}" dt="2022-05-06T13:43:04.887" v="1120" actId="1076"/>
          <ac:picMkLst>
            <pc:docMk/>
            <pc:sldMk cId="2707043644" sldId="256"/>
            <ac:picMk id="13" creationId="{77C6E30B-07CD-EA52-1088-52A9E2DF2575}"/>
          </ac:picMkLst>
        </pc:picChg>
        <pc:picChg chg="mod">
          <ac:chgData name="Craig" userId="4ca67c74-3213-4250-9c32-077ebf257a4d" providerId="ADAL" clId="{600A7D0E-3E8C-40D6-B69B-F18E8D63A68F}" dt="2022-05-06T13:43:04.887" v="1120" actId="1076"/>
          <ac:picMkLst>
            <pc:docMk/>
            <pc:sldMk cId="2707043644" sldId="256"/>
            <ac:picMk id="15" creationId="{80CA084A-1685-94A5-9F92-4DA6D55C1398}"/>
          </ac:picMkLst>
        </pc:picChg>
      </pc:sldChg>
      <pc:sldChg chg="modSp new mod">
        <pc:chgData name="Craig" userId="4ca67c74-3213-4250-9c32-077ebf257a4d" providerId="ADAL" clId="{600A7D0E-3E8C-40D6-B69B-F18E8D63A68F}" dt="2022-05-06T18:03:18.429" v="2658" actId="20577"/>
        <pc:sldMkLst>
          <pc:docMk/>
          <pc:sldMk cId="1880675535" sldId="257"/>
        </pc:sldMkLst>
        <pc:spChg chg="mod">
          <ac:chgData name="Craig" userId="4ca67c74-3213-4250-9c32-077ebf257a4d" providerId="ADAL" clId="{600A7D0E-3E8C-40D6-B69B-F18E8D63A68F}" dt="2022-05-06T13:41:42.991" v="1105" actId="14100"/>
          <ac:spMkLst>
            <pc:docMk/>
            <pc:sldMk cId="1880675535" sldId="257"/>
            <ac:spMk id="2" creationId="{A304DE1D-BCEA-389F-FDE5-3A4713084C81}"/>
          </ac:spMkLst>
        </pc:spChg>
        <pc:spChg chg="mod">
          <ac:chgData name="Craig" userId="4ca67c74-3213-4250-9c32-077ebf257a4d" providerId="ADAL" clId="{600A7D0E-3E8C-40D6-B69B-F18E8D63A68F}" dt="2022-05-06T18:03:18.429" v="2658" actId="20577"/>
          <ac:spMkLst>
            <pc:docMk/>
            <pc:sldMk cId="1880675535" sldId="257"/>
            <ac:spMk id="3" creationId="{608FAD15-3966-441F-03CE-03C141846E17}"/>
          </ac:spMkLst>
        </pc:spChg>
      </pc:sldChg>
      <pc:sldChg chg="addSp delSp modSp new mod">
        <pc:chgData name="Craig" userId="4ca67c74-3213-4250-9c32-077ebf257a4d" providerId="ADAL" clId="{600A7D0E-3E8C-40D6-B69B-F18E8D63A68F}" dt="2022-05-06T13:42:04.354" v="1111" actId="1076"/>
        <pc:sldMkLst>
          <pc:docMk/>
          <pc:sldMk cId="2412490331" sldId="258"/>
        </pc:sldMkLst>
        <pc:spChg chg="mod">
          <ac:chgData name="Craig" userId="4ca67c74-3213-4250-9c32-077ebf257a4d" providerId="ADAL" clId="{600A7D0E-3E8C-40D6-B69B-F18E8D63A68F}" dt="2022-05-06T13:42:04.354" v="1111" actId="1076"/>
          <ac:spMkLst>
            <pc:docMk/>
            <pc:sldMk cId="2412490331" sldId="258"/>
            <ac:spMk id="2" creationId="{3AE52541-2F16-219E-CC58-19B1F7F05A68}"/>
          </ac:spMkLst>
        </pc:spChg>
        <pc:picChg chg="add mod">
          <ac:chgData name="Craig" userId="4ca67c74-3213-4250-9c32-077ebf257a4d" providerId="ADAL" clId="{600A7D0E-3E8C-40D6-B69B-F18E8D63A68F}" dt="2022-05-05T21:27:31.772" v="601" actId="1076"/>
          <ac:picMkLst>
            <pc:docMk/>
            <pc:sldMk cId="2412490331" sldId="258"/>
            <ac:picMk id="4" creationId="{458CCFF4-6B0D-C0CA-7C3C-67E82C4AE358}"/>
          </ac:picMkLst>
        </pc:picChg>
        <pc:picChg chg="add del mod">
          <ac:chgData name="Craig" userId="4ca67c74-3213-4250-9c32-077ebf257a4d" providerId="ADAL" clId="{600A7D0E-3E8C-40D6-B69B-F18E8D63A68F}" dt="2022-05-05T21:26:25.876" v="590" actId="478"/>
          <ac:picMkLst>
            <pc:docMk/>
            <pc:sldMk cId="2412490331" sldId="258"/>
            <ac:picMk id="6" creationId="{F19530ED-2F8C-F067-4ADC-460B2E31AC88}"/>
          </ac:picMkLst>
        </pc:picChg>
        <pc:picChg chg="add mod">
          <ac:chgData name="Craig" userId="4ca67c74-3213-4250-9c32-077ebf257a4d" providerId="ADAL" clId="{600A7D0E-3E8C-40D6-B69B-F18E8D63A68F}" dt="2022-05-05T21:27:30" v="600" actId="14100"/>
          <ac:picMkLst>
            <pc:docMk/>
            <pc:sldMk cId="2412490331" sldId="258"/>
            <ac:picMk id="8" creationId="{9E9FAE63-5F1D-93A5-9050-965D8853601F}"/>
          </ac:picMkLst>
        </pc:picChg>
      </pc:sldChg>
      <pc:sldChg chg="new del">
        <pc:chgData name="Craig" userId="4ca67c74-3213-4250-9c32-077ebf257a4d" providerId="ADAL" clId="{600A7D0E-3E8C-40D6-B69B-F18E8D63A68F}" dt="2022-05-05T21:24:27.987" v="545" actId="680"/>
        <pc:sldMkLst>
          <pc:docMk/>
          <pc:sldMk cId="2156131397" sldId="259"/>
        </pc:sldMkLst>
      </pc:sldChg>
      <pc:sldChg chg="addSp delSp modSp new mod">
        <pc:chgData name="Craig" userId="4ca67c74-3213-4250-9c32-077ebf257a4d" providerId="ADAL" clId="{600A7D0E-3E8C-40D6-B69B-F18E8D63A68F}" dt="2022-05-06T17:53:58.732" v="2249" actId="20577"/>
        <pc:sldMkLst>
          <pc:docMk/>
          <pc:sldMk cId="2742847483" sldId="259"/>
        </pc:sldMkLst>
        <pc:spChg chg="del mod">
          <ac:chgData name="Craig" userId="4ca67c74-3213-4250-9c32-077ebf257a4d" providerId="ADAL" clId="{600A7D0E-3E8C-40D6-B69B-F18E8D63A68F}" dt="2022-05-05T21:30:58.155" v="755" actId="478"/>
          <ac:spMkLst>
            <pc:docMk/>
            <pc:sldMk cId="2742847483" sldId="259"/>
            <ac:spMk id="2" creationId="{3A4CE4D6-57E1-21C9-07DC-A750D9834BF7}"/>
          </ac:spMkLst>
        </pc:spChg>
        <pc:spChg chg="add del mod">
          <ac:chgData name="Craig" userId="4ca67c74-3213-4250-9c32-077ebf257a4d" providerId="ADAL" clId="{600A7D0E-3E8C-40D6-B69B-F18E8D63A68F}" dt="2022-05-06T14:21:16.274" v="1483" actId="478"/>
          <ac:spMkLst>
            <pc:docMk/>
            <pc:sldMk cId="2742847483" sldId="259"/>
            <ac:spMk id="2" creationId="{5951D600-068F-FF66-B49D-41C586C1C42B}"/>
          </ac:spMkLst>
        </pc:spChg>
        <pc:spChg chg="del">
          <ac:chgData name="Craig" userId="4ca67c74-3213-4250-9c32-077ebf257a4d" providerId="ADAL" clId="{600A7D0E-3E8C-40D6-B69B-F18E8D63A68F}" dt="2022-05-05T21:25:05.478" v="563" actId="478"/>
          <ac:spMkLst>
            <pc:docMk/>
            <pc:sldMk cId="2742847483" sldId="259"/>
            <ac:spMk id="3" creationId="{313983E8-0C67-2C95-9510-5D3D9BA80174}"/>
          </ac:spMkLst>
        </pc:spChg>
        <pc:spChg chg="add del mod">
          <ac:chgData name="Craig" userId="4ca67c74-3213-4250-9c32-077ebf257a4d" providerId="ADAL" clId="{600A7D0E-3E8C-40D6-B69B-F18E8D63A68F}" dt="2022-05-05T21:25:22.649" v="566" actId="478"/>
          <ac:spMkLst>
            <pc:docMk/>
            <pc:sldMk cId="2742847483" sldId="259"/>
            <ac:spMk id="4" creationId="{2CF67ABC-CF43-8D2E-05C3-0EC47DE73B68}"/>
          </ac:spMkLst>
        </pc:spChg>
        <pc:spChg chg="add mod">
          <ac:chgData name="Craig" userId="4ca67c74-3213-4250-9c32-077ebf257a4d" providerId="ADAL" clId="{600A7D0E-3E8C-40D6-B69B-F18E8D63A68F}" dt="2022-05-06T17:46:51.168" v="1637" actId="20577"/>
          <ac:spMkLst>
            <pc:docMk/>
            <pc:sldMk cId="2742847483" sldId="259"/>
            <ac:spMk id="4" creationId="{79D78949-D30A-AC15-7969-0B6374D9E801}"/>
          </ac:spMkLst>
        </pc:spChg>
        <pc:spChg chg="add del mod">
          <ac:chgData name="Craig" userId="4ca67c74-3213-4250-9c32-077ebf257a4d" providerId="ADAL" clId="{600A7D0E-3E8C-40D6-B69B-F18E8D63A68F}" dt="2022-05-05T21:25:22.649" v="566" actId="478"/>
          <ac:spMkLst>
            <pc:docMk/>
            <pc:sldMk cId="2742847483" sldId="259"/>
            <ac:spMk id="5" creationId="{49C854D0-385F-FA7A-938F-0A867F5FF299}"/>
          </ac:spMkLst>
        </pc:spChg>
        <pc:spChg chg="add del mod">
          <ac:chgData name="Craig" userId="4ca67c74-3213-4250-9c32-077ebf257a4d" providerId="ADAL" clId="{600A7D0E-3E8C-40D6-B69B-F18E8D63A68F}" dt="2022-05-05T21:25:22.649" v="566" actId="478"/>
          <ac:spMkLst>
            <pc:docMk/>
            <pc:sldMk cId="2742847483" sldId="259"/>
            <ac:spMk id="6" creationId="{1E04EE8A-FB1E-6423-F84A-2FFBA19ECEF8}"/>
          </ac:spMkLst>
        </pc:spChg>
        <pc:spChg chg="add del mod">
          <ac:chgData name="Craig" userId="4ca67c74-3213-4250-9c32-077ebf257a4d" providerId="ADAL" clId="{600A7D0E-3E8C-40D6-B69B-F18E8D63A68F}" dt="2022-05-05T21:25:22.649" v="566" actId="478"/>
          <ac:spMkLst>
            <pc:docMk/>
            <pc:sldMk cId="2742847483" sldId="259"/>
            <ac:spMk id="10" creationId="{7F3F2F65-7FC6-98BA-5924-52DB13A50FFF}"/>
          </ac:spMkLst>
        </pc:spChg>
        <pc:spChg chg="add del mod">
          <ac:chgData name="Craig" userId="4ca67c74-3213-4250-9c32-077ebf257a4d" providerId="ADAL" clId="{600A7D0E-3E8C-40D6-B69B-F18E8D63A68F}" dt="2022-05-05T21:25:22.649" v="566" actId="478"/>
          <ac:spMkLst>
            <pc:docMk/>
            <pc:sldMk cId="2742847483" sldId="259"/>
            <ac:spMk id="11" creationId="{91D93559-A0B0-83E8-20D3-563F984D0277}"/>
          </ac:spMkLst>
        </pc:spChg>
        <pc:spChg chg="add del mod">
          <ac:chgData name="Craig" userId="4ca67c74-3213-4250-9c32-077ebf257a4d" providerId="ADAL" clId="{600A7D0E-3E8C-40D6-B69B-F18E8D63A68F}" dt="2022-05-05T21:25:22.649" v="566" actId="478"/>
          <ac:spMkLst>
            <pc:docMk/>
            <pc:sldMk cId="2742847483" sldId="259"/>
            <ac:spMk id="12" creationId="{DEA5E8CB-AF4B-04A4-5347-A7B140C3B315}"/>
          </ac:spMkLst>
        </pc:spChg>
        <pc:spChg chg="add del mod">
          <ac:chgData name="Craig" userId="4ca67c74-3213-4250-9c32-077ebf257a4d" providerId="ADAL" clId="{600A7D0E-3E8C-40D6-B69B-F18E8D63A68F}" dt="2022-05-05T21:25:22.649" v="566" actId="478"/>
          <ac:spMkLst>
            <pc:docMk/>
            <pc:sldMk cId="2742847483" sldId="259"/>
            <ac:spMk id="13" creationId="{1468ED95-DC67-9D1C-F646-02DDB01937C9}"/>
          </ac:spMkLst>
        </pc:spChg>
        <pc:spChg chg="add del mod">
          <ac:chgData name="Craig" userId="4ca67c74-3213-4250-9c32-077ebf257a4d" providerId="ADAL" clId="{600A7D0E-3E8C-40D6-B69B-F18E8D63A68F}" dt="2022-05-05T21:25:22.649" v="566" actId="478"/>
          <ac:spMkLst>
            <pc:docMk/>
            <pc:sldMk cId="2742847483" sldId="259"/>
            <ac:spMk id="14" creationId="{A4F93C97-A4CC-0108-742F-088DA6D619B9}"/>
          </ac:spMkLst>
        </pc:spChg>
        <pc:spChg chg="add del mod">
          <ac:chgData name="Craig" userId="4ca67c74-3213-4250-9c32-077ebf257a4d" providerId="ADAL" clId="{600A7D0E-3E8C-40D6-B69B-F18E8D63A68F}" dt="2022-05-05T21:29:44.528" v="689" actId="478"/>
          <ac:spMkLst>
            <pc:docMk/>
            <pc:sldMk cId="2742847483" sldId="259"/>
            <ac:spMk id="18" creationId="{A4C5623D-6222-6951-170E-3D097E93A17D}"/>
          </ac:spMkLst>
        </pc:spChg>
        <pc:spChg chg="add mod">
          <ac:chgData name="Craig" userId="4ca67c74-3213-4250-9c32-077ebf257a4d" providerId="ADAL" clId="{600A7D0E-3E8C-40D6-B69B-F18E8D63A68F}" dt="2022-05-06T13:42:30.080" v="1119" actId="20577"/>
          <ac:spMkLst>
            <pc:docMk/>
            <pc:sldMk cId="2742847483" sldId="259"/>
            <ac:spMk id="19" creationId="{469F4F19-F12D-5EBF-16AF-4899E18731EA}"/>
          </ac:spMkLst>
        </pc:spChg>
        <pc:spChg chg="add mod">
          <ac:chgData name="Craig" userId="4ca67c74-3213-4250-9c32-077ebf257a4d" providerId="ADAL" clId="{600A7D0E-3E8C-40D6-B69B-F18E8D63A68F}" dt="2022-05-05T21:34:24.354" v="846" actId="1076"/>
          <ac:spMkLst>
            <pc:docMk/>
            <pc:sldMk cId="2742847483" sldId="259"/>
            <ac:spMk id="20" creationId="{74EE8303-7EB1-2B13-4419-44F26E1EE189}"/>
          </ac:spMkLst>
        </pc:spChg>
        <pc:spChg chg="add mod">
          <ac:chgData name="Craig" userId="4ca67c74-3213-4250-9c32-077ebf257a4d" providerId="ADAL" clId="{600A7D0E-3E8C-40D6-B69B-F18E8D63A68F}" dt="2022-05-05T21:31:48.405" v="778" actId="1076"/>
          <ac:spMkLst>
            <pc:docMk/>
            <pc:sldMk cId="2742847483" sldId="259"/>
            <ac:spMk id="21" creationId="{F1E33F61-8022-C44E-31FD-816D2F3E9914}"/>
          </ac:spMkLst>
        </pc:spChg>
        <pc:spChg chg="add mod">
          <ac:chgData name="Craig" userId="4ca67c74-3213-4250-9c32-077ebf257a4d" providerId="ADAL" clId="{600A7D0E-3E8C-40D6-B69B-F18E8D63A68F}" dt="2022-05-05T21:39:55.491" v="1079" actId="1076"/>
          <ac:spMkLst>
            <pc:docMk/>
            <pc:sldMk cId="2742847483" sldId="259"/>
            <ac:spMk id="22" creationId="{BE092184-4FDF-CCFD-D95F-F942BDCD5B1B}"/>
          </ac:spMkLst>
        </pc:spChg>
        <pc:spChg chg="add mod">
          <ac:chgData name="Craig" userId="4ca67c74-3213-4250-9c32-077ebf257a4d" providerId="ADAL" clId="{600A7D0E-3E8C-40D6-B69B-F18E8D63A68F}" dt="2022-05-05T21:39:52.919" v="1078" actId="1076"/>
          <ac:spMkLst>
            <pc:docMk/>
            <pc:sldMk cId="2742847483" sldId="259"/>
            <ac:spMk id="23" creationId="{C95F0DA0-7DD9-A826-1483-6172845E6FE2}"/>
          </ac:spMkLst>
        </pc:spChg>
        <pc:spChg chg="add mod">
          <ac:chgData name="Craig" userId="4ca67c74-3213-4250-9c32-077ebf257a4d" providerId="ADAL" clId="{600A7D0E-3E8C-40D6-B69B-F18E8D63A68F}" dt="2022-05-05T21:31:48.405" v="778" actId="1076"/>
          <ac:spMkLst>
            <pc:docMk/>
            <pc:sldMk cId="2742847483" sldId="259"/>
            <ac:spMk id="24" creationId="{56B68E51-3F5D-53F3-4BC2-E1954807132F}"/>
          </ac:spMkLst>
        </pc:spChg>
        <pc:spChg chg="add mod">
          <ac:chgData name="Craig" userId="4ca67c74-3213-4250-9c32-077ebf257a4d" providerId="ADAL" clId="{600A7D0E-3E8C-40D6-B69B-F18E8D63A68F}" dt="2022-05-05T21:33:53.327" v="835" actId="1076"/>
          <ac:spMkLst>
            <pc:docMk/>
            <pc:sldMk cId="2742847483" sldId="259"/>
            <ac:spMk id="25" creationId="{F8276064-1394-0C95-F070-F61E4C220968}"/>
          </ac:spMkLst>
        </pc:spChg>
        <pc:spChg chg="add mod">
          <ac:chgData name="Craig" userId="4ca67c74-3213-4250-9c32-077ebf257a4d" providerId="ADAL" clId="{600A7D0E-3E8C-40D6-B69B-F18E8D63A68F}" dt="2022-05-05T21:33:44.203" v="831" actId="1076"/>
          <ac:spMkLst>
            <pc:docMk/>
            <pc:sldMk cId="2742847483" sldId="259"/>
            <ac:spMk id="26" creationId="{AE4F3C93-0F5B-61C4-38E2-54784438BBF3}"/>
          </ac:spMkLst>
        </pc:spChg>
        <pc:spChg chg="add del mod">
          <ac:chgData name="Craig" userId="4ca67c74-3213-4250-9c32-077ebf257a4d" providerId="ADAL" clId="{600A7D0E-3E8C-40D6-B69B-F18E8D63A68F}" dt="2022-05-05T21:30:59.620" v="756" actId="478"/>
          <ac:spMkLst>
            <pc:docMk/>
            <pc:sldMk cId="2742847483" sldId="259"/>
            <ac:spMk id="28" creationId="{88562FF6-1552-3F62-9EB0-A2461663CEA1}"/>
          </ac:spMkLst>
        </pc:spChg>
        <pc:spChg chg="add mod">
          <ac:chgData name="Craig" userId="4ca67c74-3213-4250-9c32-077ebf257a4d" providerId="ADAL" clId="{600A7D0E-3E8C-40D6-B69B-F18E8D63A68F}" dt="2022-05-05T21:39:37.612" v="1073" actId="14100"/>
          <ac:spMkLst>
            <pc:docMk/>
            <pc:sldMk cId="2742847483" sldId="259"/>
            <ac:spMk id="29" creationId="{C3AC34A6-4691-177E-321D-312CB1A0E2CB}"/>
          </ac:spMkLst>
        </pc:spChg>
        <pc:spChg chg="add mod">
          <ac:chgData name="Craig" userId="4ca67c74-3213-4250-9c32-077ebf257a4d" providerId="ADAL" clId="{600A7D0E-3E8C-40D6-B69B-F18E8D63A68F}" dt="2022-05-05T21:34:16.985" v="845" actId="1076"/>
          <ac:spMkLst>
            <pc:docMk/>
            <pc:sldMk cId="2742847483" sldId="259"/>
            <ac:spMk id="30" creationId="{B518EA1D-CD97-0864-068A-5C017844D068}"/>
          </ac:spMkLst>
        </pc:spChg>
        <pc:spChg chg="add mod">
          <ac:chgData name="Craig" userId="4ca67c74-3213-4250-9c32-077ebf257a4d" providerId="ADAL" clId="{600A7D0E-3E8C-40D6-B69B-F18E8D63A68F}" dt="2022-05-05T21:34:42.442" v="850" actId="1076"/>
          <ac:spMkLst>
            <pc:docMk/>
            <pc:sldMk cId="2742847483" sldId="259"/>
            <ac:spMk id="31" creationId="{747ACB7C-C039-D0D6-7129-6646BAEC4F72}"/>
          </ac:spMkLst>
        </pc:spChg>
        <pc:spChg chg="add del mod">
          <ac:chgData name="Craig" userId="4ca67c74-3213-4250-9c32-077ebf257a4d" providerId="ADAL" clId="{600A7D0E-3E8C-40D6-B69B-F18E8D63A68F}" dt="2022-05-05T21:32:35.144" v="805" actId="478"/>
          <ac:spMkLst>
            <pc:docMk/>
            <pc:sldMk cId="2742847483" sldId="259"/>
            <ac:spMk id="32" creationId="{AF34ED07-8F2E-C0E8-31D4-82CEF2548C0F}"/>
          </ac:spMkLst>
        </pc:spChg>
        <pc:spChg chg="add mod">
          <ac:chgData name="Craig" userId="4ca67c74-3213-4250-9c32-077ebf257a4d" providerId="ADAL" clId="{600A7D0E-3E8C-40D6-B69B-F18E8D63A68F}" dt="2022-05-05T21:39:33.170" v="1071" actId="14100"/>
          <ac:spMkLst>
            <pc:docMk/>
            <pc:sldMk cId="2742847483" sldId="259"/>
            <ac:spMk id="33" creationId="{AB1C791D-E32A-566C-177E-171EC2B80298}"/>
          </ac:spMkLst>
        </pc:spChg>
        <pc:spChg chg="add mod">
          <ac:chgData name="Craig" userId="4ca67c74-3213-4250-9c32-077ebf257a4d" providerId="ADAL" clId="{600A7D0E-3E8C-40D6-B69B-F18E8D63A68F}" dt="2022-05-06T17:53:58.732" v="2249" actId="20577"/>
          <ac:spMkLst>
            <pc:docMk/>
            <pc:sldMk cId="2742847483" sldId="259"/>
            <ac:spMk id="83" creationId="{73BB7260-E9DE-318D-7C02-680525F8C75F}"/>
          </ac:spMkLst>
        </pc:spChg>
        <pc:picChg chg="add del mod">
          <ac:chgData name="Craig" userId="4ca67c74-3213-4250-9c32-077ebf257a4d" providerId="ADAL" clId="{600A7D0E-3E8C-40D6-B69B-F18E8D63A68F}" dt="2022-05-05T21:25:22.649" v="566" actId="478"/>
          <ac:picMkLst>
            <pc:docMk/>
            <pc:sldMk cId="2742847483" sldId="259"/>
            <ac:picMk id="7" creationId="{FBEFB683-70BC-3579-D4DA-BDA9C2FB91A1}"/>
          </ac:picMkLst>
        </pc:picChg>
        <pc:picChg chg="add del mod">
          <ac:chgData name="Craig" userId="4ca67c74-3213-4250-9c32-077ebf257a4d" providerId="ADAL" clId="{600A7D0E-3E8C-40D6-B69B-F18E8D63A68F}" dt="2022-05-05T21:25:22.649" v="566" actId="478"/>
          <ac:picMkLst>
            <pc:docMk/>
            <pc:sldMk cId="2742847483" sldId="259"/>
            <ac:picMk id="8" creationId="{0F4154D1-7FB9-F0D3-5344-ED2476388A8B}"/>
          </ac:picMkLst>
        </pc:picChg>
        <pc:picChg chg="add del mod">
          <ac:chgData name="Craig" userId="4ca67c74-3213-4250-9c32-077ebf257a4d" providerId="ADAL" clId="{600A7D0E-3E8C-40D6-B69B-F18E8D63A68F}" dt="2022-05-05T21:25:22.649" v="566" actId="478"/>
          <ac:picMkLst>
            <pc:docMk/>
            <pc:sldMk cId="2742847483" sldId="259"/>
            <ac:picMk id="9" creationId="{854F902F-6C27-E359-C024-1CAD0F73D25F}"/>
          </ac:picMkLst>
        </pc:picChg>
        <pc:cxnChg chg="add del mod">
          <ac:chgData name="Craig" userId="4ca67c74-3213-4250-9c32-077ebf257a4d" providerId="ADAL" clId="{600A7D0E-3E8C-40D6-B69B-F18E8D63A68F}" dt="2022-05-05T21:29:44.528" v="689" actId="478"/>
          <ac:cxnSpMkLst>
            <pc:docMk/>
            <pc:sldMk cId="2742847483" sldId="259"/>
            <ac:cxnSpMk id="16" creationId="{73824909-C5A8-ED77-7E36-9A3B516D9DC5}"/>
          </ac:cxnSpMkLst>
        </pc:cxnChg>
        <pc:cxnChg chg="add del mod">
          <ac:chgData name="Craig" userId="4ca67c74-3213-4250-9c32-077ebf257a4d" providerId="ADAL" clId="{600A7D0E-3E8C-40D6-B69B-F18E8D63A68F}" dt="2022-05-05T21:29:44.528" v="689" actId="478"/>
          <ac:cxnSpMkLst>
            <pc:docMk/>
            <pc:sldMk cId="2742847483" sldId="259"/>
            <ac:cxnSpMk id="17" creationId="{C7A2BED0-CFE4-E85B-62E7-581238072537}"/>
          </ac:cxnSpMkLst>
        </pc:cxnChg>
        <pc:cxnChg chg="add mod">
          <ac:chgData name="Craig" userId="4ca67c74-3213-4250-9c32-077ebf257a4d" providerId="ADAL" clId="{600A7D0E-3E8C-40D6-B69B-F18E8D63A68F}" dt="2022-05-06T14:23:50.507" v="1631" actId="14100"/>
          <ac:cxnSpMkLst>
            <pc:docMk/>
            <pc:sldMk cId="2742847483" sldId="259"/>
            <ac:cxnSpMk id="32" creationId="{BD17C72B-9D17-C870-B3F2-0AD755E39DF5}"/>
          </ac:cxnSpMkLst>
        </pc:cxnChg>
        <pc:cxnChg chg="add mod">
          <ac:chgData name="Craig" userId="4ca67c74-3213-4250-9c32-077ebf257a4d" providerId="ADAL" clId="{600A7D0E-3E8C-40D6-B69B-F18E8D63A68F}" dt="2022-05-05T21:39:55.491" v="1079" actId="1076"/>
          <ac:cxnSpMkLst>
            <pc:docMk/>
            <pc:sldMk cId="2742847483" sldId="259"/>
            <ac:cxnSpMk id="35" creationId="{F62D40A9-9DFC-98ED-C7D2-835B188E7142}"/>
          </ac:cxnSpMkLst>
        </pc:cxnChg>
        <pc:cxnChg chg="add mod">
          <ac:chgData name="Craig" userId="4ca67c74-3213-4250-9c32-077ebf257a4d" providerId="ADAL" clId="{600A7D0E-3E8C-40D6-B69B-F18E8D63A68F}" dt="2022-05-05T21:39:55.491" v="1079" actId="1076"/>
          <ac:cxnSpMkLst>
            <pc:docMk/>
            <pc:sldMk cId="2742847483" sldId="259"/>
            <ac:cxnSpMk id="36" creationId="{EB6C08FF-4E95-6E2D-0F5B-CBAD9A26F026}"/>
          </ac:cxnSpMkLst>
        </pc:cxnChg>
        <pc:cxnChg chg="add mod">
          <ac:chgData name="Craig" userId="4ca67c74-3213-4250-9c32-077ebf257a4d" providerId="ADAL" clId="{600A7D0E-3E8C-40D6-B69B-F18E8D63A68F}" dt="2022-05-05T21:33:10.477" v="816" actId="14100"/>
          <ac:cxnSpMkLst>
            <pc:docMk/>
            <pc:sldMk cId="2742847483" sldId="259"/>
            <ac:cxnSpMk id="39" creationId="{67D2F16C-64B7-2220-6407-F243A7393416}"/>
          </ac:cxnSpMkLst>
        </pc:cxnChg>
        <pc:cxnChg chg="add mod">
          <ac:chgData name="Craig" userId="4ca67c74-3213-4250-9c32-077ebf257a4d" providerId="ADAL" clId="{600A7D0E-3E8C-40D6-B69B-F18E8D63A68F}" dt="2022-05-05T21:33:16.570" v="819" actId="14100"/>
          <ac:cxnSpMkLst>
            <pc:docMk/>
            <pc:sldMk cId="2742847483" sldId="259"/>
            <ac:cxnSpMk id="42" creationId="{08286D2E-ABD3-80DC-E555-6A527E4FB1B0}"/>
          </ac:cxnSpMkLst>
        </pc:cxnChg>
        <pc:cxnChg chg="add mod">
          <ac:chgData name="Craig" userId="4ca67c74-3213-4250-9c32-077ebf257a4d" providerId="ADAL" clId="{600A7D0E-3E8C-40D6-B69B-F18E8D63A68F}" dt="2022-05-05T21:33:53.327" v="835" actId="1076"/>
          <ac:cxnSpMkLst>
            <pc:docMk/>
            <pc:sldMk cId="2742847483" sldId="259"/>
            <ac:cxnSpMk id="45" creationId="{3FC83DE5-A6C4-2683-57D7-01B4FE0899DD}"/>
          </ac:cxnSpMkLst>
        </pc:cxnChg>
        <pc:cxnChg chg="add mod">
          <ac:chgData name="Craig" userId="4ca67c74-3213-4250-9c32-077ebf257a4d" providerId="ADAL" clId="{600A7D0E-3E8C-40D6-B69B-F18E8D63A68F}" dt="2022-05-05T21:33:44.203" v="831" actId="1076"/>
          <ac:cxnSpMkLst>
            <pc:docMk/>
            <pc:sldMk cId="2742847483" sldId="259"/>
            <ac:cxnSpMk id="49" creationId="{851E03DC-426D-5177-2327-F34608F4A4A0}"/>
          </ac:cxnSpMkLst>
        </pc:cxnChg>
        <pc:cxnChg chg="add mod">
          <ac:chgData name="Craig" userId="4ca67c74-3213-4250-9c32-077ebf257a4d" providerId="ADAL" clId="{600A7D0E-3E8C-40D6-B69B-F18E8D63A68F}" dt="2022-05-05T21:39:37.612" v="1073" actId="14100"/>
          <ac:cxnSpMkLst>
            <pc:docMk/>
            <pc:sldMk cId="2742847483" sldId="259"/>
            <ac:cxnSpMk id="52" creationId="{233BD19B-419B-BD1B-AB94-28D1B1522FFD}"/>
          </ac:cxnSpMkLst>
        </pc:cxnChg>
        <pc:cxnChg chg="add mod">
          <ac:chgData name="Craig" userId="4ca67c74-3213-4250-9c32-077ebf257a4d" providerId="ADAL" clId="{600A7D0E-3E8C-40D6-B69B-F18E8D63A68F}" dt="2022-05-05T21:34:24.354" v="846" actId="1076"/>
          <ac:cxnSpMkLst>
            <pc:docMk/>
            <pc:sldMk cId="2742847483" sldId="259"/>
            <ac:cxnSpMk id="57" creationId="{3EA51727-0E7E-E819-F631-977B0C976064}"/>
          </ac:cxnSpMkLst>
        </pc:cxnChg>
        <pc:cxnChg chg="add mod">
          <ac:chgData name="Craig" userId="4ca67c74-3213-4250-9c32-077ebf257a4d" providerId="ADAL" clId="{600A7D0E-3E8C-40D6-B69B-F18E8D63A68F}" dt="2022-05-05T21:34:42.442" v="850" actId="1076"/>
          <ac:cxnSpMkLst>
            <pc:docMk/>
            <pc:sldMk cId="2742847483" sldId="259"/>
            <ac:cxnSpMk id="62" creationId="{9744813F-92FE-08B6-5053-9BBFE80B1DD7}"/>
          </ac:cxnSpMkLst>
        </pc:cxnChg>
        <pc:cxnChg chg="add mod">
          <ac:chgData name="Craig" userId="4ca67c74-3213-4250-9c32-077ebf257a4d" providerId="ADAL" clId="{600A7D0E-3E8C-40D6-B69B-F18E8D63A68F}" dt="2022-05-05T21:34:24.354" v="846" actId="1076"/>
          <ac:cxnSpMkLst>
            <pc:docMk/>
            <pc:sldMk cId="2742847483" sldId="259"/>
            <ac:cxnSpMk id="65" creationId="{E7126E30-14F2-9C0D-4724-CF6A97380373}"/>
          </ac:cxnSpMkLst>
        </pc:cxnChg>
        <pc:cxnChg chg="add mod">
          <ac:chgData name="Craig" userId="4ca67c74-3213-4250-9c32-077ebf257a4d" providerId="ADAL" clId="{600A7D0E-3E8C-40D6-B69B-F18E8D63A68F}" dt="2022-05-05T21:39:33.170" v="1071" actId="14100"/>
          <ac:cxnSpMkLst>
            <pc:docMk/>
            <pc:sldMk cId="2742847483" sldId="259"/>
            <ac:cxnSpMk id="68" creationId="{71DF8B57-026C-9238-C305-CF3C26BA7703}"/>
          </ac:cxnSpMkLst>
        </pc:cxnChg>
        <pc:cxnChg chg="add mod">
          <ac:chgData name="Craig" userId="4ca67c74-3213-4250-9c32-077ebf257a4d" providerId="ADAL" clId="{600A7D0E-3E8C-40D6-B69B-F18E8D63A68F}" dt="2022-05-05T21:39:52.919" v="1078" actId="1076"/>
          <ac:cxnSpMkLst>
            <pc:docMk/>
            <pc:sldMk cId="2742847483" sldId="259"/>
            <ac:cxnSpMk id="76" creationId="{595578DB-E14D-94D5-8680-B749946BD8FC}"/>
          </ac:cxnSpMkLst>
        </pc:cxnChg>
        <pc:cxnChg chg="add mod">
          <ac:chgData name="Craig" userId="4ca67c74-3213-4250-9c32-077ebf257a4d" providerId="ADAL" clId="{600A7D0E-3E8C-40D6-B69B-F18E8D63A68F}" dt="2022-05-06T13:46:18.234" v="1327" actId="14100"/>
          <ac:cxnSpMkLst>
            <pc:docMk/>
            <pc:sldMk cId="2742847483" sldId="259"/>
            <ac:cxnSpMk id="85" creationId="{9572C3CE-13AC-F32F-8A2B-D23AE3E9EBE4}"/>
          </ac:cxnSpMkLst>
        </pc:cxnChg>
        <pc:cxnChg chg="add del mod">
          <ac:chgData name="Craig" userId="4ca67c74-3213-4250-9c32-077ebf257a4d" providerId="ADAL" clId="{600A7D0E-3E8C-40D6-B69B-F18E8D63A68F}" dt="2022-05-05T21:38:25.508" v="1061" actId="478"/>
          <ac:cxnSpMkLst>
            <pc:docMk/>
            <pc:sldMk cId="2742847483" sldId="259"/>
            <ac:cxnSpMk id="86" creationId="{411D6FCC-8103-D256-D51A-4285061A3DAB}"/>
          </ac:cxnSpMkLst>
        </pc:cxnChg>
      </pc:sldChg>
      <pc:sldChg chg="addSp modSp new del mod">
        <pc:chgData name="Craig" userId="4ca67c74-3213-4250-9c32-077ebf257a4d" providerId="ADAL" clId="{600A7D0E-3E8C-40D6-B69B-F18E8D63A68F}" dt="2022-05-06T19:05:02.408" v="2667" actId="47"/>
        <pc:sldMkLst>
          <pc:docMk/>
          <pc:sldMk cId="3112274812" sldId="260"/>
        </pc:sldMkLst>
        <pc:spChg chg="mod">
          <ac:chgData name="Craig" userId="4ca67c74-3213-4250-9c32-077ebf257a4d" providerId="ADAL" clId="{600A7D0E-3E8C-40D6-B69B-F18E8D63A68F}" dt="2022-05-06T14:22:34.054" v="1499" actId="20577"/>
          <ac:spMkLst>
            <pc:docMk/>
            <pc:sldMk cId="3112274812" sldId="260"/>
            <ac:spMk id="2" creationId="{35F76549-B3FD-88A4-15A5-4114D1FD5573}"/>
          </ac:spMkLst>
        </pc:spChg>
        <pc:spChg chg="add mod">
          <ac:chgData name="Craig" userId="4ca67c74-3213-4250-9c32-077ebf257a4d" providerId="ADAL" clId="{600A7D0E-3E8C-40D6-B69B-F18E8D63A68F}" dt="2022-05-06T14:17:47.914" v="1391" actId="14100"/>
          <ac:spMkLst>
            <pc:docMk/>
            <pc:sldMk cId="3112274812" sldId="260"/>
            <ac:spMk id="7" creationId="{422F3D26-9497-B7DC-3A62-4314AFACC120}"/>
          </ac:spMkLst>
        </pc:spChg>
        <pc:graphicFrameChg chg="add mod modGraphic">
          <ac:chgData name="Craig" userId="4ca67c74-3213-4250-9c32-077ebf257a4d" providerId="ADAL" clId="{600A7D0E-3E8C-40D6-B69B-F18E8D63A68F}" dt="2022-05-06T14:20:34.528" v="1481" actId="20577"/>
          <ac:graphicFrameMkLst>
            <pc:docMk/>
            <pc:sldMk cId="3112274812" sldId="260"/>
            <ac:graphicFrameMk id="8" creationId="{ECCD25B8-7752-3FC7-26D0-95B9DEE2C9C7}"/>
          </ac:graphicFrameMkLst>
        </pc:graphicFrameChg>
        <pc:picChg chg="add mod">
          <ac:chgData name="Craig" userId="4ca67c74-3213-4250-9c32-077ebf257a4d" providerId="ADAL" clId="{600A7D0E-3E8C-40D6-B69B-F18E8D63A68F}" dt="2022-05-06T14:16:58.180" v="1349" actId="1076"/>
          <ac:picMkLst>
            <pc:docMk/>
            <pc:sldMk cId="3112274812" sldId="260"/>
            <ac:picMk id="4" creationId="{73B91F37-F2AC-A4E4-270B-091461D725F9}"/>
          </ac:picMkLst>
        </pc:picChg>
        <pc:picChg chg="add mod">
          <ac:chgData name="Craig" userId="4ca67c74-3213-4250-9c32-077ebf257a4d" providerId="ADAL" clId="{600A7D0E-3E8C-40D6-B69B-F18E8D63A68F}" dt="2022-05-06T14:17:25.794" v="1354" actId="1076"/>
          <ac:picMkLst>
            <pc:docMk/>
            <pc:sldMk cId="3112274812" sldId="260"/>
            <ac:picMk id="6" creationId="{8F0990DA-5D09-003D-F566-6641EB081821}"/>
          </ac:picMkLst>
        </pc:picChg>
      </pc:sldChg>
      <pc:sldChg chg="addSp delSp modSp add mod">
        <pc:chgData name="Craig" userId="4ca67c74-3213-4250-9c32-077ebf257a4d" providerId="ADAL" clId="{600A7D0E-3E8C-40D6-B69B-F18E8D63A68F}" dt="2022-05-06T20:31:00.698" v="2859" actId="1076"/>
        <pc:sldMkLst>
          <pc:docMk/>
          <pc:sldMk cId="1514943519" sldId="261"/>
        </pc:sldMkLst>
        <pc:spChg chg="mod">
          <ac:chgData name="Craig" userId="4ca67c74-3213-4250-9c32-077ebf257a4d" providerId="ADAL" clId="{600A7D0E-3E8C-40D6-B69B-F18E8D63A68F}" dt="2022-05-06T19:05:05.318" v="2670" actId="20577"/>
          <ac:spMkLst>
            <pc:docMk/>
            <pc:sldMk cId="1514943519" sldId="261"/>
            <ac:spMk id="2" creationId="{35F76549-B3FD-88A4-15A5-4114D1FD5573}"/>
          </ac:spMkLst>
        </pc:spChg>
        <pc:spChg chg="add mod">
          <ac:chgData name="Craig" userId="4ca67c74-3213-4250-9c32-077ebf257a4d" providerId="ADAL" clId="{600A7D0E-3E8C-40D6-B69B-F18E8D63A68F}" dt="2022-05-06T19:06:20.740" v="2711" actId="1076"/>
          <ac:spMkLst>
            <pc:docMk/>
            <pc:sldMk cId="1514943519" sldId="261"/>
            <ac:spMk id="9" creationId="{6A408B8F-EB80-9AAA-534C-EDAD80DA09D3}"/>
          </ac:spMkLst>
        </pc:spChg>
        <pc:graphicFrameChg chg="mod modGraphic">
          <ac:chgData name="Craig" userId="4ca67c74-3213-4250-9c32-077ebf257a4d" providerId="ADAL" clId="{600A7D0E-3E8C-40D6-B69B-F18E8D63A68F}" dt="2022-05-06T20:31:00.698" v="2859" actId="1076"/>
          <ac:graphicFrameMkLst>
            <pc:docMk/>
            <pc:sldMk cId="1514943519" sldId="261"/>
            <ac:graphicFrameMk id="8" creationId="{ECCD25B8-7752-3FC7-26D0-95B9DEE2C9C7}"/>
          </ac:graphicFrameMkLst>
        </pc:graphicFrameChg>
        <pc:picChg chg="del">
          <ac:chgData name="Craig" userId="4ca67c74-3213-4250-9c32-077ebf257a4d" providerId="ADAL" clId="{600A7D0E-3E8C-40D6-B69B-F18E8D63A68F}" dt="2022-05-06T19:04:22.230" v="2659" actId="478"/>
          <ac:picMkLst>
            <pc:docMk/>
            <pc:sldMk cId="1514943519" sldId="261"/>
            <ac:picMk id="4" creationId="{73B91F37-F2AC-A4E4-270B-091461D725F9}"/>
          </ac:picMkLst>
        </pc:picChg>
        <pc:picChg chg="add mod ord">
          <ac:chgData name="Craig" userId="4ca67c74-3213-4250-9c32-077ebf257a4d" providerId="ADAL" clId="{600A7D0E-3E8C-40D6-B69B-F18E8D63A68F}" dt="2022-05-06T19:04:35.822" v="2665" actId="1076"/>
          <ac:picMkLst>
            <pc:docMk/>
            <pc:sldMk cId="1514943519" sldId="261"/>
            <ac:picMk id="5" creationId="{D51D2965-E082-78C6-9FEB-CBFEF727E07A}"/>
          </ac:picMkLst>
        </pc:picChg>
      </pc:sldChg>
      <pc:sldChg chg="modSp add mod ord">
        <pc:chgData name="Craig" userId="4ca67c74-3213-4250-9c32-077ebf257a4d" providerId="ADAL" clId="{600A7D0E-3E8C-40D6-B69B-F18E8D63A68F}" dt="2022-05-06T20:22:55.633" v="2858" actId="20577"/>
        <pc:sldMkLst>
          <pc:docMk/>
          <pc:sldMk cId="2240666272" sldId="262"/>
        </pc:sldMkLst>
        <pc:spChg chg="mod">
          <ac:chgData name="Craig" userId="4ca67c74-3213-4250-9c32-077ebf257a4d" providerId="ADAL" clId="{600A7D0E-3E8C-40D6-B69B-F18E8D63A68F}" dt="2022-05-06T17:48:29.805" v="1724" actId="20577"/>
          <ac:spMkLst>
            <pc:docMk/>
            <pc:sldMk cId="2240666272" sldId="262"/>
            <ac:spMk id="2" creationId="{A304DE1D-BCEA-389F-FDE5-3A4713084C81}"/>
          </ac:spMkLst>
        </pc:spChg>
        <pc:spChg chg="mod">
          <ac:chgData name="Craig" userId="4ca67c74-3213-4250-9c32-077ebf257a4d" providerId="ADAL" clId="{600A7D0E-3E8C-40D6-B69B-F18E8D63A68F}" dt="2022-05-06T20:22:55.633" v="2858" actId="20577"/>
          <ac:spMkLst>
            <pc:docMk/>
            <pc:sldMk cId="2240666272" sldId="262"/>
            <ac:spMk id="3" creationId="{608FAD15-3966-441F-03CE-03C141846E1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D3E7-4794-0F90-5C7B-F1E712D98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65DEC-5321-3E9A-B12E-6797B3E08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344B3-F946-59D6-7352-42503303A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252-8882-4273-AA0F-0BE678D9E2F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FE5F0-3554-D879-5D78-FF5889B19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E89F7-17E0-EC75-AB59-B69B43EE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0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63C3-EEA5-9CF9-8F33-547825B6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97F81-F81B-3278-3A61-BAE2DB375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405AE-5B5E-4A15-1F3A-62C637F4B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252-8882-4273-AA0F-0BE678D9E2F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2B20E-37FB-A148-C1FE-9070A6D9C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F2BA3-C88D-F14D-1200-A23D0F4C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2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5588F4-320B-F4C2-CB67-FE2CF32B7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AF7D7F-E39C-C94E-4850-297D054D7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1FAC8-C885-1A77-A386-E2E1B2BF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252-8882-4273-AA0F-0BE678D9E2F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4EEBB-CA35-4518-AB08-C396F9A1E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BCCA9-02F7-6C17-8C49-17159C06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89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48E3B-F792-8491-6ACA-73E6357FF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FAA37-2003-44D0-4545-7CB797969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128FD-8881-3DBF-ED37-FA0D8E2D4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252-8882-4273-AA0F-0BE678D9E2F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9A991-6A06-FB78-197D-A101997F3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4726D-4441-C112-598B-39B04BF4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51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C6B-02D7-19FC-A0B0-84691C46A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FB51F-A62E-AB6D-4AB3-3A1B82829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5A24C-05A7-83CE-C0F1-05532DB53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252-8882-4273-AA0F-0BE678D9E2F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D169D-D170-E534-CD25-4036603B2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A69F7-E382-1617-BE3E-CDF47131C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6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3F18-0A48-0681-12F6-E3AAF30F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07585-A02E-DE8A-251D-FC493198F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7B464-5F65-8D54-D747-3EBD14FFE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A100F-A68B-2F4A-3055-3FF3F8D47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252-8882-4273-AA0F-0BE678D9E2F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F02C0-ACB8-331C-2AAC-895CB3551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A9C07-7274-A86D-6FA9-E02CC1893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84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EAA3-A449-3D78-7E15-6D1FF026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A2090-F640-5275-71D7-35D8CF855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6B9EB-905B-7385-7AF9-8BF46B420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9B94A-9D53-10FE-BB0D-6F5826BA5D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64EEC2-FA41-2390-F812-854335D420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299114-D55F-2760-599E-9DB0400F7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252-8882-4273-AA0F-0BE678D9E2F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AF7404-E64F-00B3-191C-DF4798DFD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A4E56A-16BA-D0FC-A85B-83A596FD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85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6566-FDC7-CACD-F012-02723D1D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EE943E-D53D-1A35-0DC5-9EFCBBBA0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252-8882-4273-AA0F-0BE678D9E2F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C15A0-0E5C-05B1-728D-8134CF5B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1504D1-38F2-1D8D-33CD-09BABDB5A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3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BA7DF-300C-A2FB-945B-A0FF30246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252-8882-4273-AA0F-0BE678D9E2F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2AA759-0060-4B08-B345-CBD4CA56F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92322-3F83-DF3F-6E0E-AC5EA943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9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5E75-85E9-304B-652F-5252D91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D125E-0310-C0F8-E42C-22AB2A7CE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535C93-31A8-AEC9-0182-D32FBACBF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48F96-99CE-2C75-022B-2EB148F3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252-8882-4273-AA0F-0BE678D9E2F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3B575-5BE1-A75D-4631-0CB495B8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A2562-056D-E21E-7B0B-1CF4D0A84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08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29B9-353E-1EE5-FB07-FCCF5E07B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173800-8D0D-87DB-FCDB-677C312B7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16661-CD02-6545-FE00-035160B9F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E3D09-E7B5-0A51-4BC4-FDD05E222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252-8882-4273-AA0F-0BE678D9E2F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9A096-86B3-7602-6110-1F636C45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4A284-059F-E625-D8ED-0FDC8091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3D016-AE7D-70A4-EB71-3BA0E68AD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E95B6-9B59-69A7-BEB9-79626D793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4A915-29AF-56E0-C026-89E383C798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FB252-8882-4273-AA0F-0BE678D9E2F6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11F00-C961-B9CF-67B1-B1F42D785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C67A5-2842-56A0-589E-16754ABF3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9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678754-547F-8991-7EAE-8C1B0888C3B7}"/>
              </a:ext>
            </a:extLst>
          </p:cNvPr>
          <p:cNvSpPr/>
          <p:nvPr/>
        </p:nvSpPr>
        <p:spPr>
          <a:xfrm>
            <a:off x="1570472" y="5560208"/>
            <a:ext cx="606866" cy="246027"/>
          </a:xfrm>
          <a:custGeom>
            <a:avLst/>
            <a:gdLst>
              <a:gd name="connsiteX0" fmla="*/ 606866 w 606866"/>
              <a:gd name="connsiteY0" fmla="*/ 0 h 246027"/>
              <a:gd name="connsiteX1" fmla="*/ 0 w 606866"/>
              <a:gd name="connsiteY1" fmla="*/ 246027 h 246027"/>
              <a:gd name="connsiteX2" fmla="*/ 418245 w 606866"/>
              <a:gd name="connsiteY2" fmla="*/ 241927 h 246027"/>
              <a:gd name="connsiteX3" fmla="*/ 606866 w 606866"/>
              <a:gd name="connsiteY3" fmla="*/ 0 h 24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866" h="246027">
                <a:moveTo>
                  <a:pt x="606866" y="0"/>
                </a:moveTo>
                <a:lnTo>
                  <a:pt x="0" y="246027"/>
                </a:lnTo>
                <a:lnTo>
                  <a:pt x="418245" y="241927"/>
                </a:lnTo>
                <a:lnTo>
                  <a:pt x="606866" y="0"/>
                </a:lnTo>
                <a:close/>
              </a:path>
            </a:pathLst>
          </a:custGeom>
          <a:solidFill>
            <a:srgbClr val="DDBB88"/>
          </a:solidFill>
          <a:ln>
            <a:solidFill>
              <a:srgbClr val="DDB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783CE0-1DF7-49C8-5611-E5F0AD9F70FE}"/>
              </a:ext>
            </a:extLst>
          </p:cNvPr>
          <p:cNvSpPr/>
          <p:nvPr/>
        </p:nvSpPr>
        <p:spPr>
          <a:xfrm>
            <a:off x="463351" y="5511003"/>
            <a:ext cx="262428" cy="291132"/>
          </a:xfrm>
          <a:custGeom>
            <a:avLst/>
            <a:gdLst>
              <a:gd name="connsiteX0" fmla="*/ 0 w 262428"/>
              <a:gd name="connsiteY0" fmla="*/ 0 h 291132"/>
              <a:gd name="connsiteX1" fmla="*/ 262428 w 262428"/>
              <a:gd name="connsiteY1" fmla="*/ 287031 h 291132"/>
              <a:gd name="connsiteX2" fmla="*/ 114812 w 262428"/>
              <a:gd name="connsiteY2" fmla="*/ 291132 h 291132"/>
              <a:gd name="connsiteX3" fmla="*/ 0 w 262428"/>
              <a:gd name="connsiteY3" fmla="*/ 0 h 291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428" h="291132">
                <a:moveTo>
                  <a:pt x="0" y="0"/>
                </a:moveTo>
                <a:lnTo>
                  <a:pt x="262428" y="287031"/>
                </a:lnTo>
                <a:lnTo>
                  <a:pt x="114812" y="291132"/>
                </a:lnTo>
                <a:lnTo>
                  <a:pt x="0" y="0"/>
                </a:lnTo>
                <a:close/>
              </a:path>
            </a:pathLst>
          </a:custGeom>
          <a:solidFill>
            <a:srgbClr val="DDBB88"/>
          </a:solidFill>
          <a:ln>
            <a:solidFill>
              <a:srgbClr val="DDB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1AFB6F-E13F-B9D7-80D9-765DF6F9DFD0}"/>
              </a:ext>
            </a:extLst>
          </p:cNvPr>
          <p:cNvSpPr/>
          <p:nvPr/>
        </p:nvSpPr>
        <p:spPr>
          <a:xfrm>
            <a:off x="582264" y="5798034"/>
            <a:ext cx="1431056" cy="246027"/>
          </a:xfrm>
          <a:custGeom>
            <a:avLst/>
            <a:gdLst>
              <a:gd name="connsiteX0" fmla="*/ 147617 w 1324445"/>
              <a:gd name="connsiteY0" fmla="*/ 241927 h 246027"/>
              <a:gd name="connsiteX1" fmla="*/ 1053816 w 1324445"/>
              <a:gd name="connsiteY1" fmla="*/ 246027 h 246027"/>
              <a:gd name="connsiteX2" fmla="*/ 1324445 w 1324445"/>
              <a:gd name="connsiteY2" fmla="*/ 12301 h 246027"/>
              <a:gd name="connsiteX3" fmla="*/ 0 w 1324445"/>
              <a:gd name="connsiteY3" fmla="*/ 0 h 246027"/>
              <a:gd name="connsiteX4" fmla="*/ 147617 w 1324445"/>
              <a:gd name="connsiteY4" fmla="*/ 241927 h 24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4445" h="246027">
                <a:moveTo>
                  <a:pt x="147617" y="241927"/>
                </a:moveTo>
                <a:lnTo>
                  <a:pt x="1053816" y="246027"/>
                </a:lnTo>
                <a:lnTo>
                  <a:pt x="1324445" y="12301"/>
                </a:lnTo>
                <a:lnTo>
                  <a:pt x="0" y="0"/>
                </a:lnTo>
                <a:lnTo>
                  <a:pt x="147617" y="241927"/>
                </a:lnTo>
                <a:close/>
              </a:path>
            </a:pathLst>
          </a:custGeom>
          <a:solidFill>
            <a:srgbClr val="DDBB88"/>
          </a:solidFill>
          <a:ln>
            <a:solidFill>
              <a:srgbClr val="DDBB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DCA2B9F-1F89-431A-B03A-2B7042B9A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50" y="4503744"/>
            <a:ext cx="4067005" cy="209160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50FA276-F4BF-B9B1-8813-99B01186E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50" y="78677"/>
            <a:ext cx="4067005" cy="209160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10E68B9-9CF0-2833-A319-979791EE2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50" y="2383198"/>
            <a:ext cx="4067006" cy="2091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D2F73-1D10-36B1-4C01-6DA1769490BA}"/>
              </a:ext>
            </a:extLst>
          </p:cNvPr>
          <p:cNvSpPr txBox="1"/>
          <p:nvPr/>
        </p:nvSpPr>
        <p:spPr>
          <a:xfrm>
            <a:off x="62190" y="1800948"/>
            <a:ext cx="1640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Perennial river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DACAF2-055A-C9A8-A7D4-FCBDEB219AA6}"/>
              </a:ext>
            </a:extLst>
          </p:cNvPr>
          <p:cNvSpPr txBox="1"/>
          <p:nvPr/>
        </p:nvSpPr>
        <p:spPr>
          <a:xfrm>
            <a:off x="62190" y="4019459"/>
            <a:ext cx="195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Intermittent river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77C6E30B-07CD-EA52-1088-52A9E2DF2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50" y="290032"/>
            <a:ext cx="4457700" cy="3571875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80CA084A-1685-94A5-9F92-4DA6D55C1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039" y="4164017"/>
            <a:ext cx="4129011" cy="23370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61B303-EFBE-6360-7B3D-38EFB490845B}"/>
              </a:ext>
            </a:extLst>
          </p:cNvPr>
          <p:cNvSpPr txBox="1"/>
          <p:nvPr/>
        </p:nvSpPr>
        <p:spPr>
          <a:xfrm>
            <a:off x="62189" y="6254958"/>
            <a:ext cx="187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Ephemeral river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BFDC8B-C769-9DE6-178E-84E3F3E42166}"/>
              </a:ext>
            </a:extLst>
          </p:cNvPr>
          <p:cNvSpPr txBox="1"/>
          <p:nvPr/>
        </p:nvSpPr>
        <p:spPr>
          <a:xfrm>
            <a:off x="1000850" y="5529192"/>
            <a:ext cx="524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river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C08286-EF1D-858A-8311-8FB5BFA557F1}"/>
              </a:ext>
            </a:extLst>
          </p:cNvPr>
          <p:cNvSpPr/>
          <p:nvPr/>
        </p:nvSpPr>
        <p:spPr>
          <a:xfrm>
            <a:off x="1000850" y="6073004"/>
            <a:ext cx="376901" cy="153012"/>
          </a:xfrm>
          <a:prstGeom prst="rect">
            <a:avLst/>
          </a:prstGeom>
          <a:solidFill>
            <a:srgbClr val="88C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C11E39-6B05-E5C2-F458-05C3E712D95B}"/>
              </a:ext>
            </a:extLst>
          </p:cNvPr>
          <p:cNvSpPr txBox="1"/>
          <p:nvPr/>
        </p:nvSpPr>
        <p:spPr>
          <a:xfrm>
            <a:off x="4373235" y="2166477"/>
            <a:ext cx="30548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</a:rPr>
              <a:t>Navigable Water Protection Rule 2020: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</a:rPr>
              <a:t>“[Regulated] surface water channels must flow more often than just after a single precipitation event—that is, tributaries must be perennial or intermittent”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043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DE1D-BCEA-389F-FDE5-3A4713084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91711"/>
          </a:xfrm>
        </p:spPr>
        <p:txBody>
          <a:bodyPr/>
          <a:lstStyle/>
          <a:p>
            <a:r>
              <a:rPr lang="en-US" dirty="0"/>
              <a:t>Problems with gage-based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FAD15-3966-441F-03CE-03C141846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5959"/>
            <a:ext cx="10515600" cy="3811004"/>
          </a:xfrm>
        </p:spPr>
        <p:txBody>
          <a:bodyPr>
            <a:normAutofit/>
          </a:bodyPr>
          <a:lstStyle/>
          <a:p>
            <a:r>
              <a:rPr lang="en-US" dirty="0"/>
              <a:t>Bias in gage locations, particularly </a:t>
            </a:r>
            <a:r>
              <a:rPr lang="en-US" dirty="0" err="1"/>
              <a:t>w.r.t.</a:t>
            </a:r>
            <a:r>
              <a:rPr lang="en-US" dirty="0"/>
              <a:t> to non-perennial streams</a:t>
            </a:r>
          </a:p>
          <a:p>
            <a:pPr lvl="1"/>
            <a:r>
              <a:rPr lang="en-US" dirty="0" err="1"/>
              <a:t>Krabbenhoft</a:t>
            </a:r>
            <a:r>
              <a:rPr lang="en-US" dirty="0"/>
              <a:t> et al 2022</a:t>
            </a:r>
          </a:p>
          <a:p>
            <a:r>
              <a:rPr lang="en-US" dirty="0"/>
              <a:t>VERY few gauges are truly ephemeral (i.e. no baseflow) meaning data-driven modeling is nearly impossible</a:t>
            </a:r>
          </a:p>
          <a:p>
            <a:pPr lvl="1"/>
            <a:r>
              <a:rPr lang="en-US" dirty="0"/>
              <a:t>I did a hydrograph separation on ~7,000 </a:t>
            </a:r>
            <a:r>
              <a:rPr lang="en-US" dirty="0" err="1"/>
              <a:t>streamgauges</a:t>
            </a:r>
            <a:r>
              <a:rPr lang="en-US" dirty="0"/>
              <a:t> and 53 had 0 baseflow</a:t>
            </a:r>
          </a:p>
          <a:p>
            <a:pPr lvl="1"/>
            <a:r>
              <a:rPr lang="en-US" dirty="0"/>
              <a:t>Could serve as verification data, but not enough to train an ML model</a:t>
            </a:r>
          </a:p>
        </p:txBody>
      </p:sp>
    </p:spTree>
    <p:extLst>
      <p:ext uri="{BB962C8B-B14F-4D97-AF65-F5344CB8AC3E}">
        <p14:creationId xmlns:p14="http://schemas.microsoft.com/office/powerpoint/2010/main" val="2240666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DE1D-BCEA-389F-FDE5-3A4713084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91711"/>
          </a:xfrm>
        </p:spPr>
        <p:txBody>
          <a:bodyPr/>
          <a:lstStyle/>
          <a:p>
            <a:r>
              <a:rPr lang="en-US" dirty="0"/>
              <a:t>Alternative approach to gauge-based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FAD15-3966-441F-03CE-03C141846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5959"/>
            <a:ext cx="10515600" cy="3811004"/>
          </a:xfrm>
        </p:spPr>
        <p:txBody>
          <a:bodyPr>
            <a:normAutofit/>
          </a:bodyPr>
          <a:lstStyle/>
          <a:p>
            <a:r>
              <a:rPr lang="en-US" dirty="0"/>
              <a:t>Compare water table depths to the NHD</a:t>
            </a:r>
          </a:p>
          <a:p>
            <a:r>
              <a:rPr lang="en-US" dirty="0"/>
              <a:t>Fan et al 2017; 2013 global water table depth map!</a:t>
            </a:r>
          </a:p>
          <a:p>
            <a:pPr lvl="1"/>
            <a:r>
              <a:rPr lang="en-US" dirty="0"/>
              <a:t>Full soil water balance at 1km resolution forced by atmospheric/ecohydrological observations</a:t>
            </a:r>
          </a:p>
          <a:p>
            <a:pPr lvl="2"/>
            <a:r>
              <a:rPr lang="en-US" dirty="0"/>
              <a:t>Yields mean monthly water table depths</a:t>
            </a:r>
          </a:p>
          <a:p>
            <a:r>
              <a:rPr lang="en-US" dirty="0"/>
              <a:t>Calibrated/validated in North America using 1,000,000+ well depth measurements</a:t>
            </a:r>
          </a:p>
        </p:txBody>
      </p:sp>
    </p:spTree>
    <p:extLst>
      <p:ext uri="{BB962C8B-B14F-4D97-AF65-F5344CB8AC3E}">
        <p14:creationId xmlns:p14="http://schemas.microsoft.com/office/powerpoint/2010/main" val="1880675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52541-2F16-219E-CC58-19B1F7F05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8543" y="4937126"/>
            <a:ext cx="4809826" cy="1325563"/>
          </a:xfrm>
        </p:spPr>
        <p:txBody>
          <a:bodyPr>
            <a:normAutofit/>
          </a:bodyPr>
          <a:lstStyle/>
          <a:p>
            <a:r>
              <a:rPr lang="en-US" dirty="0"/>
              <a:t>Water table depths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CCFF4-6B0D-C0CA-7C3C-67E82C4AE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3" y="4742250"/>
            <a:ext cx="3166899" cy="2007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FAE63-5F1D-93A5-9050-965D8853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356" y="108582"/>
            <a:ext cx="10070530" cy="46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90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69F4F19-F12D-5EBF-16AF-4899E18731EA}"/>
              </a:ext>
            </a:extLst>
          </p:cNvPr>
          <p:cNvSpPr/>
          <p:nvPr/>
        </p:nvSpPr>
        <p:spPr>
          <a:xfrm>
            <a:off x="6072764" y="221425"/>
            <a:ext cx="2981026" cy="11112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Water Table Depth</a:t>
            </a:r>
          </a:p>
          <a:p>
            <a:pPr algn="ctr"/>
            <a:r>
              <a:rPr lang="en-US" dirty="0"/>
              <a:t>&lt; -1.12m?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EE8303-7EB1-2B13-4419-44F26E1EE189}"/>
              </a:ext>
            </a:extLst>
          </p:cNvPr>
          <p:cNvSpPr/>
          <p:nvPr/>
        </p:nvSpPr>
        <p:spPr>
          <a:xfrm>
            <a:off x="1409185" y="4207061"/>
            <a:ext cx="2488973" cy="897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upstream river perennial?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1E33F61-8022-C44E-31FD-816D2F3E9914}"/>
              </a:ext>
            </a:extLst>
          </p:cNvPr>
          <p:cNvSpPr/>
          <p:nvPr/>
        </p:nvSpPr>
        <p:spPr>
          <a:xfrm>
            <a:off x="5687321" y="1672984"/>
            <a:ext cx="971806" cy="3649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E092184-4FDF-CCFD-D95F-F942BDCD5B1B}"/>
              </a:ext>
            </a:extLst>
          </p:cNvPr>
          <p:cNvSpPr/>
          <p:nvPr/>
        </p:nvSpPr>
        <p:spPr>
          <a:xfrm>
            <a:off x="9402670" y="1755914"/>
            <a:ext cx="971806" cy="3649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5F0DA0-7DD9-A826-1483-6172845E6FE2}"/>
              </a:ext>
            </a:extLst>
          </p:cNvPr>
          <p:cNvSpPr/>
          <p:nvPr/>
        </p:nvSpPr>
        <p:spPr>
          <a:xfrm>
            <a:off x="8793752" y="5859542"/>
            <a:ext cx="2488973" cy="501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Perennial river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B68E51-3F5D-53F3-4BC2-E1954807132F}"/>
              </a:ext>
            </a:extLst>
          </p:cNvPr>
          <p:cNvSpPr/>
          <p:nvPr/>
        </p:nvSpPr>
        <p:spPr>
          <a:xfrm>
            <a:off x="3397902" y="2411063"/>
            <a:ext cx="2488973" cy="8979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this true all 12 months?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276064-1394-0C95-F070-F61E4C220968}"/>
              </a:ext>
            </a:extLst>
          </p:cNvPr>
          <p:cNvSpPr/>
          <p:nvPr/>
        </p:nvSpPr>
        <p:spPr>
          <a:xfrm>
            <a:off x="2167768" y="3688360"/>
            <a:ext cx="971806" cy="3649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E4F3C93-0F5B-61C4-38E2-54784438BBF3}"/>
              </a:ext>
            </a:extLst>
          </p:cNvPr>
          <p:cNvSpPr/>
          <p:nvPr/>
        </p:nvSpPr>
        <p:spPr>
          <a:xfrm>
            <a:off x="6484175" y="3708862"/>
            <a:ext cx="971806" cy="3649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AC34A6-4691-177E-321D-312CB1A0E2CB}"/>
              </a:ext>
            </a:extLst>
          </p:cNvPr>
          <p:cNvSpPr/>
          <p:nvPr/>
        </p:nvSpPr>
        <p:spPr>
          <a:xfrm>
            <a:off x="5735159" y="5859542"/>
            <a:ext cx="2488973" cy="501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Intermittent river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18EA1D-CD97-0864-068A-5C017844D068}"/>
              </a:ext>
            </a:extLst>
          </p:cNvPr>
          <p:cNvSpPr/>
          <p:nvPr/>
        </p:nvSpPr>
        <p:spPr>
          <a:xfrm>
            <a:off x="729537" y="5321343"/>
            <a:ext cx="971806" cy="3649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47ACB7C-C039-D0D6-7129-6646BAEC4F72}"/>
              </a:ext>
            </a:extLst>
          </p:cNvPr>
          <p:cNvSpPr/>
          <p:nvPr/>
        </p:nvSpPr>
        <p:spPr>
          <a:xfrm>
            <a:off x="3295051" y="5319290"/>
            <a:ext cx="971806" cy="3649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1C791D-E32A-566C-177E-171EC2B80298}"/>
              </a:ext>
            </a:extLst>
          </p:cNvPr>
          <p:cNvSpPr/>
          <p:nvPr/>
        </p:nvSpPr>
        <p:spPr>
          <a:xfrm>
            <a:off x="2643761" y="5874900"/>
            <a:ext cx="2269599" cy="501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Ephemeral river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2D40A9-9DFC-98ED-C7D2-835B188E7142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>
            <a:off x="9888573" y="2120854"/>
            <a:ext cx="149666" cy="37386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6C08FF-4E95-6E2D-0F5B-CBAD9A26F026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>
            <a:off x="7563277" y="1332646"/>
            <a:ext cx="2325296" cy="4232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D2F16C-64B7-2220-6407-F243A7393416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H="1">
            <a:off x="6173224" y="1332646"/>
            <a:ext cx="1390053" cy="3403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8286D2E-ABD3-80DC-E555-6A527E4FB1B0}"/>
              </a:ext>
            </a:extLst>
          </p:cNvPr>
          <p:cNvCxnSpPr>
            <a:cxnSpLocks/>
            <a:stCxn id="21" idx="4"/>
            <a:endCxn id="24" idx="0"/>
          </p:cNvCxnSpPr>
          <p:nvPr/>
        </p:nvCxnSpPr>
        <p:spPr>
          <a:xfrm flipH="1">
            <a:off x="4642389" y="2037924"/>
            <a:ext cx="1530835" cy="3731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FC83DE5-A6C4-2683-57D7-01B4FE0899DD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flipH="1">
            <a:off x="2653671" y="3309062"/>
            <a:ext cx="1988718" cy="3792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51E03DC-426D-5177-2327-F34608F4A4A0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642389" y="3309062"/>
            <a:ext cx="2327689" cy="3998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3BD19B-419B-BD1B-AB94-28D1B1522FFD}"/>
              </a:ext>
            </a:extLst>
          </p:cNvPr>
          <p:cNvCxnSpPr>
            <a:cxnSpLocks/>
            <a:stCxn id="26" idx="4"/>
            <a:endCxn id="29" idx="0"/>
          </p:cNvCxnSpPr>
          <p:nvPr/>
        </p:nvCxnSpPr>
        <p:spPr>
          <a:xfrm>
            <a:off x="6970078" y="4073802"/>
            <a:ext cx="9568" cy="17857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EA51727-0E7E-E819-F631-977B0C976064}"/>
              </a:ext>
            </a:extLst>
          </p:cNvPr>
          <p:cNvCxnSpPr>
            <a:cxnSpLocks/>
            <a:stCxn id="25" idx="4"/>
            <a:endCxn id="20" idx="0"/>
          </p:cNvCxnSpPr>
          <p:nvPr/>
        </p:nvCxnSpPr>
        <p:spPr>
          <a:xfrm>
            <a:off x="2653671" y="4053300"/>
            <a:ext cx="1" cy="1537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44813F-92FE-08B6-5053-9BBFE80B1DD7}"/>
              </a:ext>
            </a:extLst>
          </p:cNvPr>
          <p:cNvCxnSpPr>
            <a:cxnSpLocks/>
            <a:stCxn id="20" idx="2"/>
            <a:endCxn id="31" idx="0"/>
          </p:cNvCxnSpPr>
          <p:nvPr/>
        </p:nvCxnSpPr>
        <p:spPr>
          <a:xfrm>
            <a:off x="2653672" y="5105060"/>
            <a:ext cx="1127282" cy="2142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7126E30-14F2-9C0D-4724-CF6A97380373}"/>
              </a:ext>
            </a:extLst>
          </p:cNvPr>
          <p:cNvCxnSpPr>
            <a:cxnSpLocks/>
            <a:stCxn id="20" idx="2"/>
            <a:endCxn id="30" idx="0"/>
          </p:cNvCxnSpPr>
          <p:nvPr/>
        </p:nvCxnSpPr>
        <p:spPr>
          <a:xfrm flipH="1">
            <a:off x="1215440" y="5105060"/>
            <a:ext cx="1438232" cy="2162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1DF8B57-026C-9238-C305-CF3C26BA7703}"/>
              </a:ext>
            </a:extLst>
          </p:cNvPr>
          <p:cNvCxnSpPr>
            <a:cxnSpLocks/>
            <a:stCxn id="31" idx="4"/>
            <a:endCxn id="33" idx="0"/>
          </p:cNvCxnSpPr>
          <p:nvPr/>
        </p:nvCxnSpPr>
        <p:spPr>
          <a:xfrm flipH="1">
            <a:off x="3778561" y="5684230"/>
            <a:ext cx="2393" cy="1906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95578DB-E14D-94D5-8680-B749946BD8FC}"/>
              </a:ext>
            </a:extLst>
          </p:cNvPr>
          <p:cNvCxnSpPr>
            <a:cxnSpLocks/>
            <a:stCxn id="30" idx="4"/>
            <a:endCxn id="23" idx="2"/>
          </p:cNvCxnSpPr>
          <p:nvPr/>
        </p:nvCxnSpPr>
        <p:spPr>
          <a:xfrm rot="16200000" flipH="1">
            <a:off x="5289561" y="1612161"/>
            <a:ext cx="674557" cy="8822799"/>
          </a:xfrm>
          <a:prstGeom prst="bentConnector3">
            <a:avLst>
              <a:gd name="adj1" fmla="val 133889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3BB7260-E9DE-318D-7C02-680525F8C75F}"/>
              </a:ext>
            </a:extLst>
          </p:cNvPr>
          <p:cNvSpPr txBox="1"/>
          <p:nvPr/>
        </p:nvSpPr>
        <p:spPr>
          <a:xfrm>
            <a:off x="9271114" y="221425"/>
            <a:ext cx="29509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1) threshold for ‘persistent surface saturation’ (Fan 2013): -0.25m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  <a:p>
            <a:r>
              <a:rPr lang="en-US" sz="1400" dirty="0"/>
              <a:t>2) average model error across two forcings: -0.867m [Fan </a:t>
            </a:r>
            <a:r>
              <a:rPr lang="en-US" sz="1400" dirty="0" err="1"/>
              <a:t>etal</a:t>
            </a:r>
            <a:r>
              <a:rPr lang="en-US" sz="1400" dirty="0"/>
              <a:t> 2013]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572C3CE-13AC-F32F-8A2B-D23AE3E9EBE4}"/>
              </a:ext>
            </a:extLst>
          </p:cNvPr>
          <p:cNvCxnSpPr>
            <a:cxnSpLocks/>
          </p:cNvCxnSpPr>
          <p:nvPr/>
        </p:nvCxnSpPr>
        <p:spPr>
          <a:xfrm flipV="1">
            <a:off x="8020477" y="660172"/>
            <a:ext cx="1329229" cy="258328"/>
          </a:xfrm>
          <a:prstGeom prst="line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9D78949-D30A-AC15-7969-0B6374D9E801}"/>
              </a:ext>
            </a:extLst>
          </p:cNvPr>
          <p:cNvSpPr txBox="1"/>
          <p:nvPr/>
        </p:nvSpPr>
        <p:spPr>
          <a:xfrm>
            <a:off x="2329731" y="314358"/>
            <a:ext cx="3528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(currently using median along reach, but ideally would run both max and min as upper/lower limits)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17C72B-9D17-C870-B3F2-0AD755E39DF5}"/>
              </a:ext>
            </a:extLst>
          </p:cNvPr>
          <p:cNvCxnSpPr>
            <a:cxnSpLocks/>
          </p:cNvCxnSpPr>
          <p:nvPr/>
        </p:nvCxnSpPr>
        <p:spPr>
          <a:xfrm flipH="1" flipV="1">
            <a:off x="5626839" y="627790"/>
            <a:ext cx="1204508" cy="170640"/>
          </a:xfrm>
          <a:prstGeom prst="line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84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1D2965-E082-78C6-9FEB-CBFEF727E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00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F76549-B3FD-88A4-15A5-4114D1FD5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46" y="3068647"/>
            <a:ext cx="10515600" cy="1325563"/>
          </a:xfrm>
        </p:spPr>
        <p:txBody>
          <a:bodyPr/>
          <a:lstStyle/>
          <a:p>
            <a:r>
              <a:rPr lang="en-US" dirty="0"/>
              <a:t>HUC4 river map low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0990DA-5D09-003D-F566-6641EB08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80" y="4663092"/>
            <a:ext cx="2182679" cy="1204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2F3D26-9497-B7DC-3A62-4314AFACC120}"/>
              </a:ext>
            </a:extLst>
          </p:cNvPr>
          <p:cNvSpPr txBox="1"/>
          <p:nvPr/>
        </p:nvSpPr>
        <p:spPr>
          <a:xfrm>
            <a:off x="422346" y="5982554"/>
            <a:ext cx="245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(size by stream order)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CCD25B8-7752-3FC7-26D0-95B9DEE2C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661776"/>
              </p:ext>
            </p:extLst>
          </p:nvPr>
        </p:nvGraphicFramePr>
        <p:xfrm>
          <a:off x="5045092" y="4663092"/>
          <a:ext cx="51255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0">
                  <a:extLst>
                    <a:ext uri="{9D8B030D-6E8A-4147-A177-3AD203B41FA5}">
                      <a16:colId xmlns:a16="http://schemas.microsoft.com/office/drawing/2014/main" val="696970187"/>
                    </a:ext>
                  </a:extLst>
                </a:gridCol>
                <a:gridCol w="1708520">
                  <a:extLst>
                    <a:ext uri="{9D8B030D-6E8A-4147-A177-3AD203B41FA5}">
                      <a16:colId xmlns:a16="http://schemas.microsoft.com/office/drawing/2014/main" val="228408403"/>
                    </a:ext>
                  </a:extLst>
                </a:gridCol>
                <a:gridCol w="1708520">
                  <a:extLst>
                    <a:ext uri="{9D8B030D-6E8A-4147-A177-3AD203B41FA5}">
                      <a16:colId xmlns:a16="http://schemas.microsoft.com/office/drawing/2014/main" val="2427876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HUC 1104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surface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2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Ephemeral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8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Intermittent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53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Perennial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75079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A408B8F-EB80-9AAA-534C-EDAD80DA09D3}"/>
              </a:ext>
            </a:extLst>
          </p:cNvPr>
          <p:cNvSpPr txBox="1"/>
          <p:nvPr/>
        </p:nvSpPr>
        <p:spPr>
          <a:xfrm>
            <a:off x="1702753" y="1949169"/>
            <a:ext cx="180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Arkansas River</a:t>
            </a:r>
          </a:p>
        </p:txBody>
      </p:sp>
    </p:spTree>
    <p:extLst>
      <p:ext uri="{BB962C8B-B14F-4D97-AF65-F5344CB8AC3E}">
        <p14:creationId xmlns:p14="http://schemas.microsoft.com/office/powerpoint/2010/main" val="1514943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289</Words>
  <Application>Microsoft Office PowerPoint</Application>
  <PresentationFormat>Widescreen</PresentationFormat>
  <Paragraphs>51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Problems with gage-based modeling</vt:lpstr>
      <vt:lpstr>Alternative approach to gauge-based modeling</vt:lpstr>
      <vt:lpstr>Water table depths</vt:lpstr>
      <vt:lpstr>PowerPoint Presentation</vt:lpstr>
      <vt:lpstr>HUC4 river map low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Craig</dc:creator>
  <cp:lastModifiedBy>Craig</cp:lastModifiedBy>
  <cp:revision>1</cp:revision>
  <dcterms:created xsi:type="dcterms:W3CDTF">2022-05-05T21:10:22Z</dcterms:created>
  <dcterms:modified xsi:type="dcterms:W3CDTF">2022-05-06T20:34:36Z</dcterms:modified>
</cp:coreProperties>
</file>